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80" r:id="rId4"/>
    <p:sldId id="263" r:id="rId5"/>
    <p:sldId id="269" r:id="rId6"/>
    <p:sldId id="293" r:id="rId7"/>
    <p:sldId id="270" r:id="rId8"/>
    <p:sldId id="296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elen, BMJG (Bernhard)" userId="8c651d8e-946e-4948-8a64-4c10bca0126f" providerId="ADAL" clId="{A730596B-6A29-417E-BDF7-C3F3EA7D0C48}"/>
    <pc:docChg chg="custSel addSld modSld">
      <pc:chgData name="Seelen, BMJG (Bernhard)" userId="8c651d8e-946e-4948-8a64-4c10bca0126f" providerId="ADAL" clId="{A730596B-6A29-417E-BDF7-C3F3EA7D0C48}" dt="2021-06-08T13:32:41.430" v="1148" actId="6549"/>
      <pc:docMkLst>
        <pc:docMk/>
      </pc:docMkLst>
      <pc:sldChg chg="addSp delSp modSp">
        <pc:chgData name="Seelen, BMJG (Bernhard)" userId="8c651d8e-946e-4948-8a64-4c10bca0126f" providerId="ADAL" clId="{A730596B-6A29-417E-BDF7-C3F3EA7D0C48}" dt="2021-06-08T13:29:06.889" v="704"/>
        <pc:sldMkLst>
          <pc:docMk/>
          <pc:sldMk cId="3304664342" sldId="270"/>
        </pc:sldMkLst>
        <pc:spChg chg="add del mod">
          <ac:chgData name="Seelen, BMJG (Bernhard)" userId="8c651d8e-946e-4948-8a64-4c10bca0126f" providerId="ADAL" clId="{A730596B-6A29-417E-BDF7-C3F3EA7D0C48}" dt="2021-06-08T13:29:06.889" v="704"/>
          <ac:spMkLst>
            <pc:docMk/>
            <pc:sldMk cId="3304664342" sldId="270"/>
            <ac:spMk id="4" creationId="{5A1E4460-8B71-49F9-A171-65CD8B6AD9D6}"/>
          </ac:spMkLst>
        </pc:spChg>
      </pc:sldChg>
      <pc:sldChg chg="addSp modSp new mod">
        <pc:chgData name="Seelen, BMJG (Bernhard)" userId="8c651d8e-946e-4948-8a64-4c10bca0126f" providerId="ADAL" clId="{A730596B-6A29-417E-BDF7-C3F3EA7D0C48}" dt="2021-06-08T13:13:47.126" v="469" actId="313"/>
        <pc:sldMkLst>
          <pc:docMk/>
          <pc:sldMk cId="2766268230" sldId="294"/>
        </pc:sldMkLst>
        <pc:spChg chg="mod">
          <ac:chgData name="Seelen, BMJG (Bernhard)" userId="8c651d8e-946e-4948-8a64-4c10bca0126f" providerId="ADAL" clId="{A730596B-6A29-417E-BDF7-C3F3EA7D0C48}" dt="2021-06-08T13:10:40.993" v="7" actId="20577"/>
          <ac:spMkLst>
            <pc:docMk/>
            <pc:sldMk cId="2766268230" sldId="294"/>
            <ac:spMk id="2" creationId="{D29D2ECA-351F-4AE1-816B-D5CAF9DD797D}"/>
          </ac:spMkLst>
        </pc:spChg>
        <pc:spChg chg="mod">
          <ac:chgData name="Seelen, BMJG (Bernhard)" userId="8c651d8e-946e-4948-8a64-4c10bca0126f" providerId="ADAL" clId="{A730596B-6A29-417E-BDF7-C3F3EA7D0C48}" dt="2021-06-08T13:12:03.693" v="193" actId="20577"/>
          <ac:spMkLst>
            <pc:docMk/>
            <pc:sldMk cId="2766268230" sldId="294"/>
            <ac:spMk id="3" creationId="{A1C9E191-2ED9-4B99-ADC3-A0D29D9051D0}"/>
          </ac:spMkLst>
        </pc:spChg>
        <pc:spChg chg="add mod">
          <ac:chgData name="Seelen, BMJG (Bernhard)" userId="8c651d8e-946e-4948-8a64-4c10bca0126f" providerId="ADAL" clId="{A730596B-6A29-417E-BDF7-C3F3EA7D0C48}" dt="2021-06-08T13:13:47.126" v="469" actId="313"/>
          <ac:spMkLst>
            <pc:docMk/>
            <pc:sldMk cId="2766268230" sldId="294"/>
            <ac:spMk id="4" creationId="{0392CE72-E1C4-4F6D-9A56-60B366D461D6}"/>
          </ac:spMkLst>
        </pc:spChg>
      </pc:sldChg>
      <pc:sldChg chg="modSp add mod">
        <pc:chgData name="Seelen, BMJG (Bernhard)" userId="8c651d8e-946e-4948-8a64-4c10bca0126f" providerId="ADAL" clId="{A730596B-6A29-417E-BDF7-C3F3EA7D0C48}" dt="2021-06-08T13:15:32.206" v="702" actId="20577"/>
        <pc:sldMkLst>
          <pc:docMk/>
          <pc:sldMk cId="1227199577" sldId="295"/>
        </pc:sldMkLst>
        <pc:spChg chg="mod">
          <ac:chgData name="Seelen, BMJG (Bernhard)" userId="8c651d8e-946e-4948-8a64-4c10bca0126f" providerId="ADAL" clId="{A730596B-6A29-417E-BDF7-C3F3EA7D0C48}" dt="2021-06-08T13:14:27.134" v="483" actId="20577"/>
          <ac:spMkLst>
            <pc:docMk/>
            <pc:sldMk cId="1227199577" sldId="295"/>
            <ac:spMk id="3" creationId="{A1C9E191-2ED9-4B99-ADC3-A0D29D9051D0}"/>
          </ac:spMkLst>
        </pc:spChg>
        <pc:spChg chg="mod">
          <ac:chgData name="Seelen, BMJG (Bernhard)" userId="8c651d8e-946e-4948-8a64-4c10bca0126f" providerId="ADAL" clId="{A730596B-6A29-417E-BDF7-C3F3EA7D0C48}" dt="2021-06-08T13:15:32.206" v="702" actId="20577"/>
          <ac:spMkLst>
            <pc:docMk/>
            <pc:sldMk cId="1227199577" sldId="295"/>
            <ac:spMk id="4" creationId="{0392CE72-E1C4-4F6D-9A56-60B366D461D6}"/>
          </ac:spMkLst>
        </pc:spChg>
      </pc:sldChg>
      <pc:sldChg chg="modSp add mod">
        <pc:chgData name="Seelen, BMJG (Bernhard)" userId="8c651d8e-946e-4948-8a64-4c10bca0126f" providerId="ADAL" clId="{A730596B-6A29-417E-BDF7-C3F3EA7D0C48}" dt="2021-06-08T13:31:03.291" v="946" actId="20577"/>
        <pc:sldMkLst>
          <pc:docMk/>
          <pc:sldMk cId="296868894" sldId="296"/>
        </pc:sldMkLst>
        <pc:spChg chg="mod">
          <ac:chgData name="Seelen, BMJG (Bernhard)" userId="8c651d8e-946e-4948-8a64-4c10bca0126f" providerId="ADAL" clId="{A730596B-6A29-417E-BDF7-C3F3EA7D0C48}" dt="2021-06-08T13:29:40.508" v="715" actId="20577"/>
          <ac:spMkLst>
            <pc:docMk/>
            <pc:sldMk cId="296868894" sldId="296"/>
            <ac:spMk id="3" creationId="{A1C9E191-2ED9-4B99-ADC3-A0D29D9051D0}"/>
          </ac:spMkLst>
        </pc:spChg>
        <pc:spChg chg="mod">
          <ac:chgData name="Seelen, BMJG (Bernhard)" userId="8c651d8e-946e-4948-8a64-4c10bca0126f" providerId="ADAL" clId="{A730596B-6A29-417E-BDF7-C3F3EA7D0C48}" dt="2021-06-08T13:31:03.291" v="946" actId="20577"/>
          <ac:spMkLst>
            <pc:docMk/>
            <pc:sldMk cId="296868894" sldId="296"/>
            <ac:spMk id="4" creationId="{0392CE72-E1C4-4F6D-9A56-60B366D461D6}"/>
          </ac:spMkLst>
        </pc:spChg>
      </pc:sldChg>
      <pc:sldChg chg="modSp add mod">
        <pc:chgData name="Seelen, BMJG (Bernhard)" userId="8c651d8e-946e-4948-8a64-4c10bca0126f" providerId="ADAL" clId="{A730596B-6A29-417E-BDF7-C3F3EA7D0C48}" dt="2021-06-08T13:32:41.430" v="1148" actId="6549"/>
        <pc:sldMkLst>
          <pc:docMk/>
          <pc:sldMk cId="3963479705" sldId="297"/>
        </pc:sldMkLst>
        <pc:spChg chg="mod">
          <ac:chgData name="Seelen, BMJG (Bernhard)" userId="8c651d8e-946e-4948-8a64-4c10bca0126f" providerId="ADAL" clId="{A730596B-6A29-417E-BDF7-C3F3EA7D0C48}" dt="2021-06-08T13:31:34.820" v="970" actId="20577"/>
          <ac:spMkLst>
            <pc:docMk/>
            <pc:sldMk cId="3963479705" sldId="297"/>
            <ac:spMk id="3" creationId="{A1C9E191-2ED9-4B99-ADC3-A0D29D9051D0}"/>
          </ac:spMkLst>
        </pc:spChg>
        <pc:spChg chg="mod">
          <ac:chgData name="Seelen, BMJG (Bernhard)" userId="8c651d8e-946e-4948-8a64-4c10bca0126f" providerId="ADAL" clId="{A730596B-6A29-417E-BDF7-C3F3EA7D0C48}" dt="2021-06-08T13:32:41.430" v="1148" actId="6549"/>
          <ac:spMkLst>
            <pc:docMk/>
            <pc:sldMk cId="3963479705" sldId="297"/>
            <ac:spMk id="4" creationId="{0392CE72-E1C4-4F6D-9A56-60B366D461D6}"/>
          </ac:spMkLst>
        </pc:spChg>
      </pc:sldChg>
    </pc:docChg>
  </pc:docChgLst>
  <pc:docChgLst>
    <pc:chgData name="Seelen, BMJG (Bernhard)" userId="8c651d8e-946e-4948-8a64-4c10bca0126f" providerId="ADAL" clId="{05FA46E4-0B87-473C-BFC8-E9AA0A71682F}"/>
    <pc:docChg chg="undo custSel addSld delSld modSld sldOrd">
      <pc:chgData name="Seelen, BMJG (Bernhard)" userId="8c651d8e-946e-4948-8a64-4c10bca0126f" providerId="ADAL" clId="{05FA46E4-0B87-473C-BFC8-E9AA0A71682F}" dt="2021-06-14T12:41:06.185" v="135" actId="47"/>
      <pc:docMkLst>
        <pc:docMk/>
      </pc:docMkLst>
      <pc:sldChg chg="del">
        <pc:chgData name="Seelen, BMJG (Bernhard)" userId="8c651d8e-946e-4948-8a64-4c10bca0126f" providerId="ADAL" clId="{05FA46E4-0B87-473C-BFC8-E9AA0A71682F}" dt="2021-06-14T12:35:39.044" v="1" actId="47"/>
        <pc:sldMkLst>
          <pc:docMk/>
          <pc:sldMk cId="880024948" sldId="257"/>
        </pc:sldMkLst>
      </pc:sldChg>
      <pc:sldChg chg="del">
        <pc:chgData name="Seelen, BMJG (Bernhard)" userId="8c651d8e-946e-4948-8a64-4c10bca0126f" providerId="ADAL" clId="{05FA46E4-0B87-473C-BFC8-E9AA0A71682F}" dt="2021-06-14T12:35:40.046" v="3" actId="47"/>
        <pc:sldMkLst>
          <pc:docMk/>
          <pc:sldMk cId="3204679819" sldId="258"/>
        </pc:sldMkLst>
      </pc:sldChg>
      <pc:sldChg chg="del">
        <pc:chgData name="Seelen, BMJG (Bernhard)" userId="8c651d8e-946e-4948-8a64-4c10bca0126f" providerId="ADAL" clId="{05FA46E4-0B87-473C-BFC8-E9AA0A71682F}" dt="2021-06-14T12:35:40.643" v="4" actId="47"/>
        <pc:sldMkLst>
          <pc:docMk/>
          <pc:sldMk cId="2682483702" sldId="259"/>
        </pc:sldMkLst>
      </pc:sldChg>
      <pc:sldChg chg="del">
        <pc:chgData name="Seelen, BMJG (Bernhard)" userId="8c651d8e-946e-4948-8a64-4c10bca0126f" providerId="ADAL" clId="{05FA46E4-0B87-473C-BFC8-E9AA0A71682F}" dt="2021-06-14T12:35:42.110" v="5" actId="47"/>
        <pc:sldMkLst>
          <pc:docMk/>
          <pc:sldMk cId="2942719625" sldId="260"/>
        </pc:sldMkLst>
      </pc:sldChg>
      <pc:sldChg chg="modSp mod">
        <pc:chgData name="Seelen, BMJG (Bernhard)" userId="8c651d8e-946e-4948-8a64-4c10bca0126f" providerId="ADAL" clId="{05FA46E4-0B87-473C-BFC8-E9AA0A71682F}" dt="2021-06-14T12:37:43.718" v="84" actId="20577"/>
        <pc:sldMkLst>
          <pc:docMk/>
          <pc:sldMk cId="1908297875" sldId="263"/>
        </pc:sldMkLst>
        <pc:spChg chg="mod">
          <ac:chgData name="Seelen, BMJG (Bernhard)" userId="8c651d8e-946e-4948-8a64-4c10bca0126f" providerId="ADAL" clId="{05FA46E4-0B87-473C-BFC8-E9AA0A71682F}" dt="2021-06-14T12:37:43.718" v="84" actId="20577"/>
          <ac:spMkLst>
            <pc:docMk/>
            <pc:sldMk cId="1908297875" sldId="263"/>
            <ac:spMk id="2" creationId="{00000000-0000-0000-0000-000000000000}"/>
          </ac:spMkLst>
        </pc:spChg>
      </pc:sldChg>
      <pc:sldChg chg="del">
        <pc:chgData name="Seelen, BMJG (Bernhard)" userId="8c651d8e-946e-4948-8a64-4c10bca0126f" providerId="ADAL" clId="{05FA46E4-0B87-473C-BFC8-E9AA0A71682F}" dt="2021-06-14T12:40:59.059" v="131" actId="47"/>
        <pc:sldMkLst>
          <pc:docMk/>
          <pc:sldMk cId="3585562543" sldId="264"/>
        </pc:sldMkLst>
      </pc:sldChg>
      <pc:sldChg chg="modSp mod">
        <pc:chgData name="Seelen, BMJG (Bernhard)" userId="8c651d8e-946e-4948-8a64-4c10bca0126f" providerId="ADAL" clId="{05FA46E4-0B87-473C-BFC8-E9AA0A71682F}" dt="2021-06-14T12:40:46.170" v="128" actId="14100"/>
        <pc:sldMkLst>
          <pc:docMk/>
          <pc:sldMk cId="3304664342" sldId="270"/>
        </pc:sldMkLst>
        <pc:spChg chg="mod">
          <ac:chgData name="Seelen, BMJG (Bernhard)" userId="8c651d8e-946e-4948-8a64-4c10bca0126f" providerId="ADAL" clId="{05FA46E4-0B87-473C-BFC8-E9AA0A71682F}" dt="2021-06-14T12:38:44.606" v="101" actId="20577"/>
          <ac:spMkLst>
            <pc:docMk/>
            <pc:sldMk cId="3304664342" sldId="270"/>
            <ac:spMk id="2" creationId="{00000000-0000-0000-0000-000000000000}"/>
          </ac:spMkLst>
        </pc:spChg>
        <pc:spChg chg="mod">
          <ac:chgData name="Seelen, BMJG (Bernhard)" userId="8c651d8e-946e-4948-8a64-4c10bca0126f" providerId="ADAL" clId="{05FA46E4-0B87-473C-BFC8-E9AA0A71682F}" dt="2021-06-14T12:40:46.170" v="128" actId="14100"/>
          <ac:spMkLst>
            <pc:docMk/>
            <pc:sldMk cId="3304664342" sldId="270"/>
            <ac:spMk id="3" creationId="{00000000-0000-0000-0000-000000000000}"/>
          </ac:spMkLst>
        </pc:spChg>
      </pc:sldChg>
      <pc:sldChg chg="del">
        <pc:chgData name="Seelen, BMJG (Bernhard)" userId="8c651d8e-946e-4948-8a64-4c10bca0126f" providerId="ADAL" clId="{05FA46E4-0B87-473C-BFC8-E9AA0A71682F}" dt="2021-06-14T12:35:39.627" v="2" actId="47"/>
        <pc:sldMkLst>
          <pc:docMk/>
          <pc:sldMk cId="1743707452" sldId="274"/>
        </pc:sldMkLst>
      </pc:sldChg>
      <pc:sldChg chg="del">
        <pc:chgData name="Seelen, BMJG (Bernhard)" userId="8c651d8e-946e-4948-8a64-4c10bca0126f" providerId="ADAL" clId="{05FA46E4-0B87-473C-BFC8-E9AA0A71682F}" dt="2021-06-14T12:35:38.826" v="0" actId="47"/>
        <pc:sldMkLst>
          <pc:docMk/>
          <pc:sldMk cId="3348813473" sldId="284"/>
        </pc:sldMkLst>
      </pc:sldChg>
      <pc:sldChg chg="del">
        <pc:chgData name="Seelen, BMJG (Bernhard)" userId="8c651d8e-946e-4948-8a64-4c10bca0126f" providerId="ADAL" clId="{05FA46E4-0B87-473C-BFC8-E9AA0A71682F}" dt="2021-06-14T12:35:42.710" v="7" actId="47"/>
        <pc:sldMkLst>
          <pc:docMk/>
          <pc:sldMk cId="3419555343" sldId="285"/>
        </pc:sldMkLst>
      </pc:sldChg>
      <pc:sldChg chg="del">
        <pc:chgData name="Seelen, BMJG (Bernhard)" userId="8c651d8e-946e-4948-8a64-4c10bca0126f" providerId="ADAL" clId="{05FA46E4-0B87-473C-BFC8-E9AA0A71682F}" dt="2021-06-14T12:35:43.112" v="8" actId="47"/>
        <pc:sldMkLst>
          <pc:docMk/>
          <pc:sldMk cId="0" sldId="286"/>
        </pc:sldMkLst>
      </pc:sldChg>
      <pc:sldChg chg="del">
        <pc:chgData name="Seelen, BMJG (Bernhard)" userId="8c651d8e-946e-4948-8a64-4c10bca0126f" providerId="ADAL" clId="{05FA46E4-0B87-473C-BFC8-E9AA0A71682F}" dt="2021-06-14T12:35:45.044" v="10" actId="47"/>
        <pc:sldMkLst>
          <pc:docMk/>
          <pc:sldMk cId="1349264972" sldId="287"/>
        </pc:sldMkLst>
      </pc:sldChg>
      <pc:sldChg chg="del">
        <pc:chgData name="Seelen, BMJG (Bernhard)" userId="8c651d8e-946e-4948-8a64-4c10bca0126f" providerId="ADAL" clId="{05FA46E4-0B87-473C-BFC8-E9AA0A71682F}" dt="2021-06-14T12:35:44.359" v="9" actId="47"/>
        <pc:sldMkLst>
          <pc:docMk/>
          <pc:sldMk cId="1086016306" sldId="288"/>
        </pc:sldMkLst>
      </pc:sldChg>
      <pc:sldChg chg="modSp mod">
        <pc:chgData name="Seelen, BMJG (Bernhard)" userId="8c651d8e-946e-4948-8a64-4c10bca0126f" providerId="ADAL" clId="{05FA46E4-0B87-473C-BFC8-E9AA0A71682F}" dt="2021-06-14T12:36:23.197" v="64" actId="20577"/>
        <pc:sldMkLst>
          <pc:docMk/>
          <pc:sldMk cId="3322405851" sldId="289"/>
        </pc:sldMkLst>
        <pc:spChg chg="mod">
          <ac:chgData name="Seelen, BMJG (Bernhard)" userId="8c651d8e-946e-4948-8a64-4c10bca0126f" providerId="ADAL" clId="{05FA46E4-0B87-473C-BFC8-E9AA0A71682F}" dt="2021-06-14T12:35:55.294" v="35" actId="20577"/>
          <ac:spMkLst>
            <pc:docMk/>
            <pc:sldMk cId="3322405851" sldId="289"/>
            <ac:spMk id="2" creationId="{0B32986D-A696-4D16-8921-417BC27CAC74}"/>
          </ac:spMkLst>
        </pc:spChg>
        <pc:spChg chg="mod">
          <ac:chgData name="Seelen, BMJG (Bernhard)" userId="8c651d8e-946e-4948-8a64-4c10bca0126f" providerId="ADAL" clId="{05FA46E4-0B87-473C-BFC8-E9AA0A71682F}" dt="2021-06-14T12:36:23.197" v="64" actId="20577"/>
          <ac:spMkLst>
            <pc:docMk/>
            <pc:sldMk cId="3322405851" sldId="289"/>
            <ac:spMk id="3" creationId="{C5933584-ECF9-446F-B87F-4B332C1B5BC6}"/>
          </ac:spMkLst>
        </pc:spChg>
      </pc:sldChg>
      <pc:sldChg chg="del">
        <pc:chgData name="Seelen, BMJG (Bernhard)" userId="8c651d8e-946e-4948-8a64-4c10bca0126f" providerId="ADAL" clId="{05FA46E4-0B87-473C-BFC8-E9AA0A71682F}" dt="2021-06-14T12:40:58.652" v="129" actId="47"/>
        <pc:sldMkLst>
          <pc:docMk/>
          <pc:sldMk cId="2285421481" sldId="290"/>
        </pc:sldMkLst>
      </pc:sldChg>
      <pc:sldChg chg="del">
        <pc:chgData name="Seelen, BMJG (Bernhard)" userId="8c651d8e-946e-4948-8a64-4c10bca0126f" providerId="ADAL" clId="{05FA46E4-0B87-473C-BFC8-E9AA0A71682F}" dt="2021-06-14T12:40:58.873" v="130" actId="47"/>
        <pc:sldMkLst>
          <pc:docMk/>
          <pc:sldMk cId="1353339602" sldId="291"/>
        </pc:sldMkLst>
      </pc:sldChg>
      <pc:sldChg chg="del">
        <pc:chgData name="Seelen, BMJG (Bernhard)" userId="8c651d8e-946e-4948-8a64-4c10bca0126f" providerId="ADAL" clId="{05FA46E4-0B87-473C-BFC8-E9AA0A71682F}" dt="2021-06-14T12:40:59.223" v="132" actId="47"/>
        <pc:sldMkLst>
          <pc:docMk/>
          <pc:sldMk cId="4025126974" sldId="292"/>
        </pc:sldMkLst>
      </pc:sldChg>
      <pc:sldChg chg="ord">
        <pc:chgData name="Seelen, BMJG (Bernhard)" userId="8c651d8e-946e-4948-8a64-4c10bca0126f" providerId="ADAL" clId="{05FA46E4-0B87-473C-BFC8-E9AA0A71682F}" dt="2021-06-14T12:38:20.846" v="88"/>
        <pc:sldMkLst>
          <pc:docMk/>
          <pc:sldMk cId="2635941070" sldId="293"/>
        </pc:sldMkLst>
      </pc:sldChg>
      <pc:sldChg chg="del">
        <pc:chgData name="Seelen, BMJG (Bernhard)" userId="8c651d8e-946e-4948-8a64-4c10bca0126f" providerId="ADAL" clId="{05FA46E4-0B87-473C-BFC8-E9AA0A71682F}" dt="2021-06-14T12:35:42.510" v="6" actId="47"/>
        <pc:sldMkLst>
          <pc:docMk/>
          <pc:sldMk cId="2766268230" sldId="294"/>
        </pc:sldMkLst>
      </pc:sldChg>
      <pc:sldChg chg="del">
        <pc:chgData name="Seelen, BMJG (Bernhard)" userId="8c651d8e-946e-4948-8a64-4c10bca0126f" providerId="ADAL" clId="{05FA46E4-0B87-473C-BFC8-E9AA0A71682F}" dt="2021-06-14T12:35:45.793" v="11" actId="47"/>
        <pc:sldMkLst>
          <pc:docMk/>
          <pc:sldMk cId="1227199577" sldId="295"/>
        </pc:sldMkLst>
      </pc:sldChg>
      <pc:sldChg chg="modSp mod">
        <pc:chgData name="Seelen, BMJG (Bernhard)" userId="8c651d8e-946e-4948-8a64-4c10bca0126f" providerId="ADAL" clId="{05FA46E4-0B87-473C-BFC8-E9AA0A71682F}" dt="2021-06-14T12:40:03.189" v="108" actId="20577"/>
        <pc:sldMkLst>
          <pc:docMk/>
          <pc:sldMk cId="296868894" sldId="296"/>
        </pc:sldMkLst>
        <pc:spChg chg="mod">
          <ac:chgData name="Seelen, BMJG (Bernhard)" userId="8c651d8e-946e-4948-8a64-4c10bca0126f" providerId="ADAL" clId="{05FA46E4-0B87-473C-BFC8-E9AA0A71682F}" dt="2021-06-14T12:40:03.189" v="108" actId="20577"/>
          <ac:spMkLst>
            <pc:docMk/>
            <pc:sldMk cId="296868894" sldId="296"/>
            <ac:spMk id="3" creationId="{A1C9E191-2ED9-4B99-ADC3-A0D29D9051D0}"/>
          </ac:spMkLst>
        </pc:spChg>
      </pc:sldChg>
      <pc:sldChg chg="add del">
        <pc:chgData name="Seelen, BMJG (Bernhard)" userId="8c651d8e-946e-4948-8a64-4c10bca0126f" providerId="ADAL" clId="{05FA46E4-0B87-473C-BFC8-E9AA0A71682F}" dt="2021-06-14T12:41:06.185" v="135" actId="47"/>
        <pc:sldMkLst>
          <pc:docMk/>
          <pc:sldMk cId="3963479705" sldId="29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953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882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9767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168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8558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037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4751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961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586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7971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774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762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65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878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93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801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674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2522" y="1510748"/>
            <a:ext cx="9925877" cy="2540088"/>
          </a:xfrm>
        </p:spPr>
        <p:txBody>
          <a:bodyPr/>
          <a:lstStyle/>
          <a:p>
            <a:r>
              <a:rPr lang="nl-NL" sz="6000" dirty="0"/>
              <a:t>Hoe groot is jouw welvaart?</a:t>
            </a:r>
          </a:p>
        </p:txBody>
      </p:sp>
    </p:spTree>
    <p:extLst>
      <p:ext uri="{BB962C8B-B14F-4D97-AF65-F5344CB8AC3E}">
        <p14:creationId xmlns:p14="http://schemas.microsoft.com/office/powerpoint/2010/main" val="3865792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32986D-A696-4D16-8921-417BC27CA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1.3 Je </a:t>
            </a:r>
            <a:r>
              <a:rPr lang="en-US" dirty="0" err="1"/>
              <a:t>inkomen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uitgaven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933584-ECF9-446F-B87F-4B332C1B5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Nibud</a:t>
            </a:r>
          </a:p>
          <a:p>
            <a:r>
              <a:rPr lang="nl-NL" dirty="0"/>
              <a:t>Begroting</a:t>
            </a:r>
          </a:p>
          <a:p>
            <a:r>
              <a:rPr lang="nl-NL" dirty="0"/>
              <a:t>Soorten inkomen</a:t>
            </a:r>
          </a:p>
          <a:p>
            <a:r>
              <a:rPr lang="nl-NL" dirty="0"/>
              <a:t>Uitgaven</a:t>
            </a:r>
          </a:p>
          <a:p>
            <a:r>
              <a:rPr lang="nl-NL" dirty="0"/>
              <a:t>Afschrijvingen/ reserveringen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240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Begroting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overzicht van de verwachte inkomsten en de verwachte uitgaven. Het gaat dus om een periode die nog moet komen. De cijfers staan nog niet vast.</a:t>
            </a:r>
          </a:p>
          <a:p>
            <a:r>
              <a:rPr lang="nl-NL" dirty="0"/>
              <a:t>Als de verwachte inkomsten kleiner zijn de verwachte uitgaven, spreek je van een begrotingstekort.</a:t>
            </a:r>
          </a:p>
          <a:p>
            <a:r>
              <a:rPr lang="nl-NL" dirty="0"/>
              <a:t>Oplossingen begrotingstekort:</a:t>
            </a:r>
          </a:p>
          <a:p>
            <a:pPr lvl="2"/>
            <a:r>
              <a:rPr lang="nl-NL" sz="1800" dirty="0"/>
              <a:t>Zorgen voor meer inkomsten</a:t>
            </a:r>
          </a:p>
          <a:p>
            <a:pPr lvl="2"/>
            <a:r>
              <a:rPr lang="nl-NL" sz="1800" dirty="0"/>
              <a:t>Zorgen voor minder uitgaven (= bezuinigen)</a:t>
            </a:r>
          </a:p>
          <a:p>
            <a:pPr lvl="2"/>
            <a:r>
              <a:rPr lang="nl-NL" sz="1800" dirty="0"/>
              <a:t>Lenen</a:t>
            </a:r>
          </a:p>
        </p:txBody>
      </p:sp>
    </p:spTree>
    <p:extLst>
      <p:ext uri="{BB962C8B-B14F-4D97-AF65-F5344CB8AC3E}">
        <p14:creationId xmlns:p14="http://schemas.microsoft.com/office/powerpoint/2010/main" val="176773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Soorten inkomens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4660900" cy="4351338"/>
          </a:xfrm>
        </p:spPr>
        <p:txBody>
          <a:bodyPr>
            <a:normAutofit/>
          </a:bodyPr>
          <a:lstStyle/>
          <a:p>
            <a:r>
              <a:rPr lang="nl-NL" dirty="0"/>
              <a:t>Inkomen uit arbeid</a:t>
            </a:r>
          </a:p>
          <a:p>
            <a:pPr lvl="1"/>
            <a:r>
              <a:rPr lang="nl-NL" dirty="0"/>
              <a:t>Loon </a:t>
            </a:r>
          </a:p>
          <a:p>
            <a:pPr lvl="1"/>
            <a:r>
              <a:rPr lang="nl-NL" dirty="0"/>
              <a:t>Vakantiegeld</a:t>
            </a:r>
          </a:p>
          <a:p>
            <a:pPr lvl="1"/>
            <a:r>
              <a:rPr lang="nl-NL" dirty="0"/>
              <a:t>Loon in natura </a:t>
            </a:r>
          </a:p>
          <a:p>
            <a:pPr lvl="1"/>
            <a:r>
              <a:rPr lang="nl-NL" dirty="0"/>
              <a:t>Winst</a:t>
            </a:r>
          </a:p>
          <a:p>
            <a:pPr lvl="1"/>
            <a:endParaRPr lang="nl-NL" dirty="0"/>
          </a:p>
          <a:p>
            <a:r>
              <a:rPr lang="nl-NL" dirty="0"/>
              <a:t>Inkomen uit bezit</a:t>
            </a:r>
          </a:p>
          <a:p>
            <a:pPr lvl="1"/>
            <a:r>
              <a:rPr lang="nl-NL" dirty="0"/>
              <a:t>Rente, dividend</a:t>
            </a:r>
          </a:p>
          <a:p>
            <a:pPr lvl="1"/>
            <a:r>
              <a:rPr lang="nl-NL" dirty="0"/>
              <a:t>Huur</a:t>
            </a:r>
          </a:p>
          <a:p>
            <a:pPr lvl="1"/>
            <a:r>
              <a:rPr lang="nl-NL" dirty="0"/>
              <a:t>Pacht</a:t>
            </a:r>
          </a:p>
          <a:p>
            <a:pPr lvl="1"/>
            <a:r>
              <a:rPr lang="nl-NL" dirty="0"/>
              <a:t>Winst</a:t>
            </a: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6096000" y="1825625"/>
            <a:ext cx="46609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nl-NL" dirty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4613102" y="1825625"/>
            <a:ext cx="46609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Inkomen uit overdracht</a:t>
            </a:r>
          </a:p>
          <a:p>
            <a:pPr lvl="1"/>
            <a:r>
              <a:rPr lang="nl-NL" dirty="0"/>
              <a:t>Kinderbijslag</a:t>
            </a:r>
          </a:p>
          <a:p>
            <a:pPr lvl="1"/>
            <a:r>
              <a:rPr lang="nl-NL" dirty="0"/>
              <a:t>Huurtoeslag</a:t>
            </a:r>
          </a:p>
          <a:p>
            <a:pPr lvl="1"/>
            <a:r>
              <a:rPr lang="nl-NL" dirty="0"/>
              <a:t>Bijstand (WWB)</a:t>
            </a:r>
          </a:p>
          <a:p>
            <a:pPr lvl="1"/>
            <a:r>
              <a:rPr lang="nl-NL" dirty="0"/>
              <a:t>Sociale uitkering</a:t>
            </a:r>
          </a:p>
          <a:p>
            <a:pPr lvl="1"/>
            <a:r>
              <a:rPr lang="nl-NL" dirty="0"/>
              <a:t>Studiebeurs</a:t>
            </a:r>
          </a:p>
        </p:txBody>
      </p:sp>
    </p:spTree>
    <p:extLst>
      <p:ext uri="{BB962C8B-B14F-4D97-AF65-F5344CB8AC3E}">
        <p14:creationId xmlns:p14="http://schemas.microsoft.com/office/powerpoint/2010/main" val="1908297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Uitgaven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59481"/>
          </a:xfrm>
        </p:spPr>
        <p:txBody>
          <a:bodyPr/>
          <a:lstStyle/>
          <a:p>
            <a:r>
              <a:rPr lang="nl-NL" dirty="0"/>
              <a:t>Huishoudelijke uitgaven	kleine uitgaven voor het huishouden</a:t>
            </a:r>
          </a:p>
          <a:p>
            <a:pPr marL="0" indent="0">
              <a:buNone/>
            </a:pPr>
            <a:r>
              <a:rPr lang="nl-NL" dirty="0"/>
              <a:t>							vb. tube tandpasta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Vaste lasten				(maandelijks) terugkerende uitgaven volgens 								afspraak/ contract</a:t>
            </a:r>
          </a:p>
          <a:p>
            <a:pPr marL="2743200" lvl="6" indent="0">
              <a:buNone/>
            </a:pPr>
            <a:r>
              <a:rPr lang="nl-NL" sz="1800" dirty="0"/>
              <a:t>	vb. abonnement</a:t>
            </a:r>
          </a:p>
          <a:p>
            <a:pPr marL="2743200" lvl="6" indent="0">
              <a:buNone/>
            </a:pPr>
            <a:endParaRPr lang="nl-NL" sz="1800" dirty="0"/>
          </a:p>
          <a:p>
            <a:r>
              <a:rPr lang="nl-NL" dirty="0"/>
              <a:t>Incidentele uitgaven		grote uitgaven waarvan niet precies duidelijk 								is wanneer ze komen. Je moet hiervoor 									reserveren.</a:t>
            </a:r>
          </a:p>
          <a:p>
            <a:pPr marL="0" indent="0">
              <a:buNone/>
            </a:pPr>
            <a:r>
              <a:rPr lang="nl-NL" dirty="0"/>
              <a:t>							vb. nieuwe tv</a:t>
            </a:r>
          </a:p>
        </p:txBody>
      </p:sp>
    </p:spTree>
    <p:extLst>
      <p:ext uri="{BB962C8B-B14F-4D97-AF65-F5344CB8AC3E}">
        <p14:creationId xmlns:p14="http://schemas.microsoft.com/office/powerpoint/2010/main" val="3153868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62D34E5-422E-45D2-8EB4-68E4E67839B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488" y="1361661"/>
            <a:ext cx="6891130" cy="41346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5941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Afschrijvingen (reserveren)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2160589"/>
            <a:ext cx="9257241" cy="3880773"/>
          </a:xfrm>
        </p:spPr>
        <p:txBody>
          <a:bodyPr/>
          <a:lstStyle/>
          <a:p>
            <a:r>
              <a:rPr lang="nl-NL" dirty="0"/>
              <a:t>Waardevermindering van een duurzaam goed.</a:t>
            </a:r>
          </a:p>
          <a:p>
            <a:r>
              <a:rPr lang="nl-NL" dirty="0"/>
              <a:t>Technische levensduur = hoe lang het product gebruik</a:t>
            </a:r>
            <a:r>
              <a:rPr lang="nl-NL" b="1" dirty="0"/>
              <a:t> kan </a:t>
            </a:r>
            <a:r>
              <a:rPr lang="nl-NL" dirty="0"/>
              <a:t>worden</a:t>
            </a:r>
          </a:p>
          <a:p>
            <a:r>
              <a:rPr lang="nl-NL" dirty="0"/>
              <a:t>Economische levensduur = hoe lang het product gebruikt wordt (aantal maanden)</a:t>
            </a:r>
          </a:p>
          <a:p>
            <a:endParaRPr lang="nl-NL" dirty="0"/>
          </a:p>
          <a:p>
            <a:endParaRPr lang="nl-NL" dirty="0"/>
          </a:p>
          <a:p>
            <a:pPr marL="457200" lvl="1" indent="0">
              <a:buNone/>
            </a:pPr>
            <a:r>
              <a:rPr lang="nl-NL" sz="2800" b="1" u="sng" dirty="0">
                <a:solidFill>
                  <a:schemeClr val="accent1"/>
                </a:solidFill>
              </a:rPr>
              <a:t>Toekomstige aanschafprijs   –   restwaarde</a:t>
            </a:r>
          </a:p>
          <a:p>
            <a:pPr marL="457200" lvl="1" indent="0">
              <a:buNone/>
            </a:pPr>
            <a:r>
              <a:rPr lang="nl-NL" sz="2800" b="1" dirty="0">
                <a:solidFill>
                  <a:schemeClr val="accent1"/>
                </a:solidFill>
              </a:rPr>
              <a:t>	        economische levensduur </a:t>
            </a:r>
          </a:p>
        </p:txBody>
      </p:sp>
    </p:spTree>
    <p:extLst>
      <p:ext uri="{BB962C8B-B14F-4D97-AF65-F5344CB8AC3E}">
        <p14:creationId xmlns:p14="http://schemas.microsoft.com/office/powerpoint/2010/main" val="3304664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9D2ECA-351F-4AE1-816B-D5CAF9DD7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nu?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C9E191-2ED9-4B99-ADC3-A0D29D905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475691" cy="388077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Maken opgaven paragraaf 1.3</a:t>
            </a:r>
          </a:p>
          <a:p>
            <a:pPr marL="0" indent="0">
              <a:buNone/>
            </a:pPr>
            <a:r>
              <a:rPr lang="nl-NL" dirty="0" err="1"/>
              <a:t>Blz</a:t>
            </a:r>
            <a:r>
              <a:rPr lang="nl-NL" dirty="0"/>
              <a:t> 18:  opgaven 3 t/m 11</a:t>
            </a:r>
          </a:p>
          <a:p>
            <a:pPr marL="0" indent="0">
              <a:buNone/>
            </a:pPr>
            <a:r>
              <a:rPr lang="nl-NL" dirty="0"/>
              <a:t>Nakijken van de opgaven met rode pen</a:t>
            </a:r>
          </a:p>
          <a:p>
            <a:pPr marL="0" indent="0">
              <a:buNone/>
            </a:pPr>
            <a:r>
              <a:rPr lang="nl-NL" dirty="0"/>
              <a:t>Leren van begrippenlijst paragraaf 1.3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392CE72-E1C4-4F6D-9A56-60B366D461D6}"/>
              </a:ext>
            </a:extLst>
          </p:cNvPr>
          <p:cNvSpPr txBox="1">
            <a:spLocks/>
          </p:cNvSpPr>
          <p:nvPr/>
        </p:nvSpPr>
        <p:spPr>
          <a:xfrm>
            <a:off x="5887509" y="2065339"/>
            <a:ext cx="466619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dirty="0"/>
              <a:t>Wat moet je nu kunnen?</a:t>
            </a:r>
          </a:p>
          <a:p>
            <a:pPr>
              <a:buFontTx/>
              <a:buChar char="-"/>
            </a:pPr>
            <a:r>
              <a:rPr lang="nl-NL" dirty="0"/>
              <a:t>Je weet wat een begroting is.</a:t>
            </a:r>
          </a:p>
          <a:p>
            <a:pPr>
              <a:buFontTx/>
              <a:buChar char="-"/>
            </a:pPr>
            <a:r>
              <a:rPr lang="nl-NL" dirty="0"/>
              <a:t>Je kunt de uitgaven in drie groepen verdelen.</a:t>
            </a:r>
          </a:p>
          <a:p>
            <a:pPr>
              <a:buFontTx/>
              <a:buChar char="-"/>
            </a:pPr>
            <a:r>
              <a:rPr lang="nl-NL" dirty="0"/>
              <a:t>Je kunt de afschrijving berekenen.</a:t>
            </a:r>
          </a:p>
          <a:p>
            <a:pPr>
              <a:buFontTx/>
              <a:buChar char="-"/>
            </a:pPr>
            <a:r>
              <a:rPr lang="nl-NL" dirty="0"/>
              <a:t>Je kent de verschillende inkomensvormen.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8688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482</TotalTime>
  <Words>310</Words>
  <Application>Microsoft Office PowerPoint</Application>
  <PresentationFormat>Breedbeeld</PresentationFormat>
  <Paragraphs>59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Hoe groot is jouw welvaart?</vt:lpstr>
      <vt:lpstr>1.3 Je inkomen en uitgaven</vt:lpstr>
      <vt:lpstr>Begroting</vt:lpstr>
      <vt:lpstr>Soorten inkomens</vt:lpstr>
      <vt:lpstr>Uitgaven</vt:lpstr>
      <vt:lpstr>PowerPoint-presentatie</vt:lpstr>
      <vt:lpstr>Afschrijvingen (reserveren)</vt:lpstr>
      <vt:lpstr>Wat nu?</vt:lpstr>
    </vt:vector>
  </TitlesOfParts>
  <Company>Het Hooghuis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Consumeren</dc:title>
  <dc:creator>Bernhard Seelen</dc:creator>
  <cp:lastModifiedBy>Seelen, BMJG (Bernhard)</cp:lastModifiedBy>
  <cp:revision>34</cp:revision>
  <dcterms:created xsi:type="dcterms:W3CDTF">2016-06-20T07:34:14Z</dcterms:created>
  <dcterms:modified xsi:type="dcterms:W3CDTF">2021-06-14T12:41:09Z</dcterms:modified>
</cp:coreProperties>
</file>